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4" r:id="rId6"/>
    <p:sldId id="260" r:id="rId7"/>
    <p:sldId id="261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5B25"/>
    <a:srgbClr val="7356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8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2303528-B9FD-4316-9F92-CD50485020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7190E4E-D5FE-46A8-BF09-B486704D6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D578D0E-8BEB-41D6-AC62-3A38F37FA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6518B-6CAD-44DA-AB0C-E4272E0FC249}" type="datetimeFigureOut">
              <a:rPr lang="hu-HU" smtClean="0"/>
              <a:t>2023. 01. 11.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7E3A596-9CBB-451D-A117-D84DAFCEB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4EE4B5B-8DD9-4550-A46C-867053DB6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C2BEF-EF57-4694-BAD9-19114A7EF6B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35286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8E3AF42-99DA-433A-B9EE-EA0CB8C24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134F7DAF-709F-473F-A7CE-5382E022E3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27A0672-1AF4-4CA9-8E61-B73F22640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6518B-6CAD-44DA-AB0C-E4272E0FC249}" type="datetimeFigureOut">
              <a:rPr lang="hu-HU" smtClean="0"/>
              <a:t>2023. 01. 11.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3C807DD-1AFC-4318-A788-74A3B41D1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89B52C5-6951-4F3A-9797-AC84D31CC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C2BEF-EF57-4694-BAD9-19114A7EF6B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1250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3A216C14-1A19-49F8-9123-C21C4E04CA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7B0C503B-CBC1-4F89-ADDE-7E66FE16EF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1A570D9-AC6B-4A65-AD9A-A08450B65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6518B-6CAD-44DA-AB0C-E4272E0FC249}" type="datetimeFigureOut">
              <a:rPr lang="hu-HU" smtClean="0"/>
              <a:t>2023. 01. 11.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77E56F7-E10E-4C7C-9962-9F2509D30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E05EAAE-B103-4C8C-9FA0-34FBC1DCE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C2BEF-EF57-4694-BAD9-19114A7EF6B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56728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ECF9649-5223-4103-861A-6C48646F0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0B6216B-D85B-43D1-9F85-1A3B2DAD8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893B0FC-4D9C-46AD-A2F5-958693DBE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6518B-6CAD-44DA-AB0C-E4272E0FC249}" type="datetimeFigureOut">
              <a:rPr lang="hu-HU" smtClean="0"/>
              <a:t>2023. 01. 11.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9605BA0-203B-4BB6-BBC5-C954CF772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AB6716E-5486-4064-941B-8DBCC9A8C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C2BEF-EF57-4694-BAD9-19114A7EF6B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1551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553DA4B-8186-4BEA-8E7C-B92BBC6CF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8FBF4F8-F781-4C2F-8702-56C6128D8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CC7AC8A-639D-4F60-A7D0-09F545FBF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6518B-6CAD-44DA-AB0C-E4272E0FC249}" type="datetimeFigureOut">
              <a:rPr lang="hu-HU" smtClean="0"/>
              <a:t>2023. 01. 11.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558E993-1054-46DB-9DBE-D5BDD29D7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1F3F023-6B5B-4698-8E52-0FE6406B3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C2BEF-EF57-4694-BAD9-19114A7EF6B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45331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E9947F6-0489-47CE-A35B-40DF90F33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6A9E036-F502-4BEB-B366-B60774BA04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EF81CDB-CC5F-45B4-B8E7-75B12A49B3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DD88C1F-93EC-4E44-B92C-730D7BE47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6518B-6CAD-44DA-AB0C-E4272E0FC249}" type="datetimeFigureOut">
              <a:rPr lang="hu-HU" smtClean="0"/>
              <a:t>2023. 01. 11.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2C96ABAA-5C89-4BDD-97CE-9FF069DB0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8BAD2902-C49D-4D70-8811-BB6108DCE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C2BEF-EF57-4694-BAD9-19114A7EF6B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06285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C1325F1-5914-4AFD-91EF-703C0B918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18C53E4-1642-4F93-9FFC-D8B2C3D1A4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49507957-9A98-45DC-90BB-2EEF2727FD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D7CAF005-9A1C-4C85-84E1-4F3E0B3983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526B65C4-D856-42D9-99A7-FEB8F0860D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CF539AC1-D3C9-4AF6-9983-A2781846F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6518B-6CAD-44DA-AB0C-E4272E0FC249}" type="datetimeFigureOut">
              <a:rPr lang="hu-HU" smtClean="0"/>
              <a:t>2023. 01. 11.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32AA93FC-BC84-4D93-BD29-2351C6A61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B9222369-0CDD-4258-92B0-B008CC7A7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C2BEF-EF57-4694-BAD9-19114A7EF6B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97352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07C0FC9-304C-4B69-9C16-F01780284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95940355-1423-48B6-A057-F611F4AC4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6518B-6CAD-44DA-AB0C-E4272E0FC249}" type="datetimeFigureOut">
              <a:rPr lang="hu-HU" smtClean="0"/>
              <a:t>2023. 01. 11.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50492A79-E484-4EF2-858D-B3BF27956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3DF4497-4E30-4524-83DA-6F9CF560D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C2BEF-EF57-4694-BAD9-19114A7EF6B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46025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820F77D0-969A-44D7-9D60-8BFBD3605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6518B-6CAD-44DA-AB0C-E4272E0FC249}" type="datetimeFigureOut">
              <a:rPr lang="hu-HU" smtClean="0"/>
              <a:t>2023. 01. 11.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62F14A1C-F409-496C-BCFD-C431A9155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B182217-7753-4551-A9EC-51EC9E740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C2BEF-EF57-4694-BAD9-19114A7EF6B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6034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5181C61-0A97-47C2-86CB-4FB092AAA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00D026C-4DCA-48DB-9B7E-C19593467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E4F9AFF6-F2F0-47DE-A836-24DE4374D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821CBC5-54FF-414C-9B1B-A9F96E6B6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6518B-6CAD-44DA-AB0C-E4272E0FC249}" type="datetimeFigureOut">
              <a:rPr lang="hu-HU" smtClean="0"/>
              <a:t>2023. 01. 11.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AB40485D-0540-4826-BA77-05B67F2B0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2F168C4D-DA54-46DE-B745-A96B12C01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C2BEF-EF57-4694-BAD9-19114A7EF6B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45431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07FAFD1-9DA7-41E0-B91C-51EE41BA7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94637772-6A22-4806-A4D7-9AC22E9EF9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8A6E1F9B-72B2-4F30-BEC7-C027541744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605F675-A516-4171-B7D9-9E9F76A64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6518B-6CAD-44DA-AB0C-E4272E0FC249}" type="datetimeFigureOut">
              <a:rPr lang="hu-HU" smtClean="0"/>
              <a:t>2023. 01. 11.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2A36277-3B9F-4D7D-BE97-FB3F1167C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7AA3E29-E49E-4FE0-AC9E-B6F296CFF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C2BEF-EF57-4694-BAD9-19114A7EF6B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87790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47BE2A13-42EC-4CBF-A30A-76BE34299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7464150-6858-476C-A454-803A68655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99009FB-4B5F-4EA6-8505-7C36EB136A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E6518B-6CAD-44DA-AB0C-E4272E0FC249}" type="datetimeFigureOut">
              <a:rPr lang="hu-HU" smtClean="0"/>
              <a:t>2023. 01. 11.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7B44DD2-0395-4118-94A7-1F15D49D0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1C005DE-A9DD-4B1C-8FD7-79EB35FFAA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C2BEF-EF57-4694-BAD9-19114A7EF6B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19464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56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cím 2">
            <a:extLst>
              <a:ext uri="{FF2B5EF4-FFF2-40B4-BE49-F238E27FC236}">
                <a16:creationId xmlns:a16="http://schemas.microsoft.com/office/drawing/2014/main" id="{B278A9F8-1D2F-4C97-8124-541EA85C0D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409" y="6389254"/>
            <a:ext cx="11943184" cy="1733846"/>
          </a:xfrm>
        </p:spPr>
        <p:txBody>
          <a:bodyPr/>
          <a:lstStyle/>
          <a:p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Laszti Kávézó </a:t>
            </a:r>
          </a:p>
        </p:txBody>
      </p:sp>
      <p:pic>
        <p:nvPicPr>
          <p:cNvPr id="1026" name="Picture 2" descr="Where to Buy Local Coffee Beans Around Minnesota - Mpls.St.Paul Magazine">
            <a:extLst>
              <a:ext uri="{FF2B5EF4-FFF2-40B4-BE49-F238E27FC236}">
                <a16:creationId xmlns:a16="http://schemas.microsoft.com/office/drawing/2014/main" id="{A5510208-4EC8-42B2-8C2F-16CE079E7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44753297-34E0-4509-89CC-A47709F4BE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199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hu-HU" sz="8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Lucky</a:t>
            </a:r>
            <a:r>
              <a:rPr lang="hu-HU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hu-HU" sz="8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Coffee</a:t>
            </a:r>
            <a:r>
              <a:rPr lang="hu-HU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Shop</a:t>
            </a:r>
          </a:p>
        </p:txBody>
      </p:sp>
    </p:spTree>
    <p:extLst>
      <p:ext uri="{BB962C8B-B14F-4D97-AF65-F5344CB8AC3E}">
        <p14:creationId xmlns:p14="http://schemas.microsoft.com/office/powerpoint/2010/main" val="3406931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B2B85B8-3A13-4899-9F7B-26E76567C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7FB6753-76AB-474F-82D5-93D58BB66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Picture 2" descr="The little emojis that can cause a lot of trouble | Relatable, Fb memes ...">
            <a:extLst>
              <a:ext uri="{FF2B5EF4-FFF2-40B4-BE49-F238E27FC236}">
                <a16:creationId xmlns:a16="http://schemas.microsoft.com/office/drawing/2014/main" id="{C6C5EB6C-D37F-4A09-BEEF-C477056E0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8670E168-AF64-495F-BD17-3FD87D33CBDA}"/>
              </a:ext>
            </a:extLst>
          </p:cNvPr>
          <p:cNvSpPr/>
          <p:nvPr/>
        </p:nvSpPr>
        <p:spPr>
          <a:xfrm>
            <a:off x="375042" y="2055813"/>
            <a:ext cx="11441915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8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KÖSZ </a:t>
            </a:r>
            <a:r>
              <a:rPr lang="hu-HU" sz="88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higy</a:t>
            </a:r>
            <a:r>
              <a:rPr lang="hu-HU" sz="8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megnézted </a:t>
            </a:r>
            <a:r>
              <a:rPr lang="hu-HU" sz="8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sym typeface="Wingdings" panose="05000000000000000000" pitchFamily="2" charset="2"/>
              </a:rPr>
              <a:t></a:t>
            </a:r>
            <a:endParaRPr lang="hu-HU" sz="88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5012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56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little emojis that can cause a lot of trouble | Relatable, Fb memes ...">
            <a:extLst>
              <a:ext uri="{FF2B5EF4-FFF2-40B4-BE49-F238E27FC236}">
                <a16:creationId xmlns:a16="http://schemas.microsoft.com/office/drawing/2014/main" id="{88957E64-C607-4A64-9668-2D3BEC786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3EB3913-3058-45F5-884E-7951BB2BC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u-HU" sz="5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Customer</a:t>
            </a:r>
            <a:r>
              <a:rPr lang="hu-HU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hu-HU" sz="5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needs</a:t>
            </a:r>
            <a:endParaRPr lang="hu-HU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E754B04-A20D-4F7E-8D0A-CC9A4CB16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0437"/>
            <a:ext cx="10515600" cy="4351338"/>
          </a:xfrm>
        </p:spPr>
        <p:txBody>
          <a:bodyPr/>
          <a:lstStyle/>
          <a:p>
            <a:pPr marL="514350" indent="-514350" algn="ctr">
              <a:buFont typeface="+mj-lt"/>
              <a:buAutoNum type="arabicPeriod"/>
            </a:pPr>
            <a:r>
              <a:rPr lang="hu-HU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Make</a:t>
            </a: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hu-HU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the</a:t>
            </a: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Website </a:t>
            </a:r>
            <a:r>
              <a:rPr lang="hu-HU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look</a:t>
            </a: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more modern, </a:t>
            </a:r>
            <a:r>
              <a:rPr lang="hu-HU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since</a:t>
            </a: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hu-HU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the</a:t>
            </a: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old </a:t>
            </a:r>
            <a:r>
              <a:rPr lang="hu-HU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one</a:t>
            </a: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hu-HU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looks</a:t>
            </a: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hu-HU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outdated</a:t>
            </a: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</a:t>
            </a:r>
          </a:p>
          <a:p>
            <a:pPr marL="514350" indent="-514350" algn="ctr">
              <a:buFont typeface="+mj-lt"/>
              <a:buAutoNum type="arabicPeriod"/>
            </a:pPr>
            <a:endParaRPr lang="hu-HU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514350" indent="-514350" algn="ctr">
              <a:buFont typeface="+mj-lt"/>
              <a:buAutoNum type="arabicPeriod"/>
            </a:pPr>
            <a:r>
              <a:rPr lang="hu-HU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Make</a:t>
            </a: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hu-HU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the</a:t>
            </a: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UI more </a:t>
            </a:r>
            <a:r>
              <a:rPr lang="hu-HU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responsive</a:t>
            </a: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</a:t>
            </a:r>
          </a:p>
          <a:p>
            <a:pPr marL="514350" indent="-514350" algn="ctr">
              <a:buFont typeface="+mj-lt"/>
              <a:buAutoNum type="arabicPeriod"/>
            </a:pPr>
            <a:endParaRPr lang="hu-HU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514350" indent="-514350" algn="ctr">
              <a:buFont typeface="+mj-lt"/>
              <a:buAutoNum type="arabicPeriod"/>
            </a:pPr>
            <a:r>
              <a:rPr lang="hu-HU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Validate</a:t>
            </a: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hu-HU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with</a:t>
            </a: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W3 </a:t>
            </a:r>
            <a:r>
              <a:rPr lang="hu-HU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Schools</a:t>
            </a: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</a:t>
            </a:r>
          </a:p>
          <a:p>
            <a:pPr marL="514350" indent="-514350" algn="ctr">
              <a:buFont typeface="+mj-lt"/>
              <a:buAutoNum type="arabicPeriod"/>
            </a:pPr>
            <a:endParaRPr lang="hu-HU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283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56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6B3428F-ABAA-459A-8676-10874BC18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3EB3913-3058-45F5-884E-7951BB2BC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u-HU" sz="5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Devices</a:t>
            </a:r>
            <a:r>
              <a:rPr lang="hu-HU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hu-HU" sz="5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which</a:t>
            </a:r>
            <a:r>
              <a:rPr lang="hu-HU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hu-HU" sz="5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we</a:t>
            </a:r>
            <a:r>
              <a:rPr lang="hu-HU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hu-HU" sz="5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used</a:t>
            </a:r>
            <a:endParaRPr lang="hu-HU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E754B04-A20D-4F7E-8D0A-CC9A4CB16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0437"/>
            <a:ext cx="10515600" cy="4351338"/>
          </a:xfrm>
        </p:spPr>
        <p:txBody>
          <a:bodyPr/>
          <a:lstStyle/>
          <a:p>
            <a:pPr marL="514350" indent="-514350" algn="ctr">
              <a:buFont typeface="+mj-lt"/>
              <a:buAutoNum type="arabicPeriod"/>
            </a:pPr>
            <a:r>
              <a:rPr lang="hu-HU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Trello</a:t>
            </a:r>
            <a:endParaRPr lang="hu-HU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514350" indent="-514350" algn="ctr">
              <a:buFont typeface="+mj-lt"/>
              <a:buAutoNum type="arabicPeriod"/>
            </a:pPr>
            <a:endParaRPr lang="hu-HU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514350" indent="-514350" algn="ctr">
              <a:buFont typeface="+mj-lt"/>
              <a:buAutoNum type="arabicPeriod"/>
            </a:pPr>
            <a:r>
              <a:rPr lang="hu-HU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Github</a:t>
            </a: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hu-HU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Pages</a:t>
            </a:r>
            <a:endParaRPr lang="hu-HU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514350" indent="-514350" algn="ctr">
              <a:buFont typeface="+mj-lt"/>
              <a:buAutoNum type="arabicPeriod"/>
            </a:pPr>
            <a:endParaRPr lang="hu-HU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514350" indent="-514350" algn="ctr">
              <a:buFont typeface="+mj-lt"/>
              <a:buAutoNum type="arabicPeriod"/>
            </a:pPr>
            <a:r>
              <a:rPr lang="hu-HU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Figma</a:t>
            </a:r>
            <a:endParaRPr lang="hu-HU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514350" indent="-514350" algn="ctr">
              <a:buFont typeface="+mj-lt"/>
              <a:buAutoNum type="arabicPeriod"/>
            </a:pPr>
            <a:endParaRPr lang="hu-HU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514350" indent="-514350" algn="ctr">
              <a:buFont typeface="+mj-lt"/>
              <a:buAutoNum type="arabicPeriod"/>
            </a:pPr>
            <a:r>
              <a:rPr lang="hu-HU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Bootstrap</a:t>
            </a:r>
            <a:endParaRPr lang="hu-HU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636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56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4">
            <a:extLst>
              <a:ext uri="{FF2B5EF4-FFF2-40B4-BE49-F238E27FC236}">
                <a16:creationId xmlns:a16="http://schemas.microsoft.com/office/drawing/2014/main" id="{8632A89E-646B-4E4F-A776-84FE2BC7A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3EB3913-3058-45F5-884E-7951BB2BC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228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u-HU" sz="5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Pages</a:t>
            </a:r>
            <a:endParaRPr lang="hu-HU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E754B04-A20D-4F7E-8D0A-CC9A4CB16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0137"/>
            <a:ext cx="10515600" cy="4351338"/>
          </a:xfrm>
        </p:spPr>
        <p:txBody>
          <a:bodyPr/>
          <a:lstStyle/>
          <a:p>
            <a:pPr marL="514350" indent="-514350" algn="ctr">
              <a:buFont typeface="+mj-lt"/>
              <a:buAutoNum type="arabicPeriod"/>
            </a:pP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Main Page</a:t>
            </a:r>
          </a:p>
          <a:p>
            <a:pPr marL="514350" indent="-514350" algn="ctr">
              <a:buFont typeface="+mj-lt"/>
              <a:buAutoNum type="arabicPeriod"/>
            </a:pPr>
            <a:endParaRPr lang="hu-HU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514350" indent="-514350" algn="ctr">
              <a:buFont typeface="+mj-lt"/>
              <a:buAutoNum type="arabicPeriod"/>
            </a:pPr>
            <a:r>
              <a:rPr lang="hu-HU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Coffee</a:t>
            </a: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hu-HU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Types</a:t>
            </a:r>
            <a:endParaRPr lang="hu-HU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514350" indent="-514350" algn="ctr">
              <a:buFont typeface="+mj-lt"/>
              <a:buAutoNum type="arabicPeriod"/>
            </a:pPr>
            <a:endParaRPr lang="hu-HU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514350" indent="-514350" algn="ctr">
              <a:buFont typeface="+mj-lt"/>
              <a:buAutoNum type="arabicPeriod"/>
            </a:pPr>
            <a:r>
              <a:rPr lang="hu-HU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Desserts</a:t>
            </a:r>
            <a:endParaRPr lang="hu-HU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514350" indent="-514350" algn="ctr">
              <a:buFont typeface="+mj-lt"/>
              <a:buAutoNum type="arabicPeriod"/>
            </a:pPr>
            <a:endParaRPr lang="hu-HU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514350" indent="-514350" algn="ctr">
              <a:buFont typeface="+mj-lt"/>
              <a:buAutoNum type="arabicPeriod"/>
            </a:pP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Blog</a:t>
            </a:r>
          </a:p>
          <a:p>
            <a:pPr marL="514350" indent="-514350" algn="ctr">
              <a:buFont typeface="+mj-lt"/>
              <a:buAutoNum type="arabicPeriod"/>
            </a:pPr>
            <a:endParaRPr lang="hu-HU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0" indent="0" algn="ctr">
              <a:buNone/>
            </a:pPr>
            <a:endParaRPr lang="hu-HU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208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56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3308E960-5D6C-44BC-AF53-D8AE0E119C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7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458"/>
          <a:stretch/>
        </p:blipFill>
        <p:spPr>
          <a:xfrm>
            <a:off x="0" y="0"/>
            <a:ext cx="12192000" cy="5994398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13D4F2D9-C423-42BA-BD7D-3BCF7BDC1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21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u-HU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The </a:t>
            </a:r>
            <a:r>
              <a:rPr lang="hu-HU" sz="6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Footer</a:t>
            </a:r>
            <a:endParaRPr lang="hu-HU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2446CB-790E-410E-94ED-C2044EB01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4982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hu-HU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This</a:t>
            </a: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hu-HU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footer</a:t>
            </a: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hu-HU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was</a:t>
            </a: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hu-HU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inserted</a:t>
            </a: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hu-HU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on</a:t>
            </a: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hu-HU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the</a:t>
            </a: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hu-HU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bottom</a:t>
            </a: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of </a:t>
            </a:r>
            <a:r>
              <a:rPr lang="hu-HU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every</a:t>
            </a: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hu-HU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page</a:t>
            </a: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, </a:t>
            </a:r>
            <a:r>
              <a:rPr lang="hu-HU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just</a:t>
            </a: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like </a:t>
            </a:r>
            <a:r>
              <a:rPr lang="hu-HU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this</a:t>
            </a: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</a:t>
            </a:r>
          </a:p>
          <a:p>
            <a:pPr marL="0" indent="0" algn="ctr">
              <a:buNone/>
            </a:pPr>
            <a:endParaRPr lang="hu-HU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0" indent="0" algn="ctr">
              <a:buNone/>
            </a:pPr>
            <a:endParaRPr lang="hu-HU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EC2F989-940F-455C-889B-8690B34A4E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8"/>
          <a:stretch/>
        </p:blipFill>
        <p:spPr>
          <a:xfrm>
            <a:off x="0" y="5372895"/>
            <a:ext cx="1219200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771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B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0B1801A-5989-4070-974A-2DD8F3A99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3675"/>
            <a:ext cx="10515600" cy="1325563"/>
          </a:xfrm>
        </p:spPr>
        <p:txBody>
          <a:bodyPr/>
          <a:lstStyle/>
          <a:p>
            <a:pPr algn="ctr"/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Main Page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BDC1AD3A-9642-46CD-BC94-E44C4A686D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3600"/>
            <a:ext cx="12192000" cy="5994399"/>
          </a:xfrm>
        </p:spPr>
      </p:pic>
    </p:spTree>
    <p:extLst>
      <p:ext uri="{BB962C8B-B14F-4D97-AF65-F5344CB8AC3E}">
        <p14:creationId xmlns:p14="http://schemas.microsoft.com/office/powerpoint/2010/main" val="4245797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B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0B1801A-5989-4070-974A-2DD8F3A99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3675"/>
            <a:ext cx="10515600" cy="1325563"/>
          </a:xfrm>
        </p:spPr>
        <p:txBody>
          <a:bodyPr/>
          <a:lstStyle/>
          <a:p>
            <a:pPr algn="ctr"/>
            <a:r>
              <a:rPr lang="hu-HU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Coffee</a:t>
            </a: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hu-HU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Types</a:t>
            </a:r>
            <a:endParaRPr lang="hu-HU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32F064BF-0FA3-4597-87D3-D0132FE41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3600"/>
            <a:ext cx="12192000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47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B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0B1801A-5989-4070-974A-2DD8F3A99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2075"/>
            <a:ext cx="10515600" cy="1325563"/>
          </a:xfrm>
        </p:spPr>
        <p:txBody>
          <a:bodyPr/>
          <a:lstStyle/>
          <a:p>
            <a:pPr algn="ctr"/>
            <a:r>
              <a:rPr lang="hu-HU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Desserts</a:t>
            </a:r>
            <a:endParaRPr lang="hu-HU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52ACE81-F903-48A6-8ADD-035EBA4A59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8"/>
          <a:stretch/>
        </p:blipFill>
        <p:spPr>
          <a:xfrm>
            <a:off x="0" y="863602"/>
            <a:ext cx="12192000" cy="599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52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B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0B1801A-5989-4070-974A-2DD8F3A99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5575"/>
            <a:ext cx="10515600" cy="1325563"/>
          </a:xfrm>
        </p:spPr>
        <p:txBody>
          <a:bodyPr/>
          <a:lstStyle/>
          <a:p>
            <a:pPr algn="ctr"/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Blog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11CFBA1C-85BD-4C16-ABA8-AC96F07675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4"/>
          <a:stretch/>
        </p:blipFill>
        <p:spPr>
          <a:xfrm>
            <a:off x="0" y="863598"/>
            <a:ext cx="12192000" cy="599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228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76</Words>
  <Application>Microsoft Office PowerPoint</Application>
  <PresentationFormat>Szélesvásznú</PresentationFormat>
  <Paragraphs>32</Paragraphs>
  <Slides>10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7" baseType="lpstr">
      <vt:lpstr>Arial</vt:lpstr>
      <vt:lpstr>Arial Black</vt:lpstr>
      <vt:lpstr>Arial Rounded MT Bold</vt:lpstr>
      <vt:lpstr>Calibri</vt:lpstr>
      <vt:lpstr>Calibri Light</vt:lpstr>
      <vt:lpstr>Wingdings</vt:lpstr>
      <vt:lpstr>Office-téma</vt:lpstr>
      <vt:lpstr>Lucky Coffee Shop</vt:lpstr>
      <vt:lpstr>Customer needs</vt:lpstr>
      <vt:lpstr>Devices which we used</vt:lpstr>
      <vt:lpstr>Pages</vt:lpstr>
      <vt:lpstr>The Footer</vt:lpstr>
      <vt:lpstr>Main Page</vt:lpstr>
      <vt:lpstr>Coffee Types</vt:lpstr>
      <vt:lpstr>Desserts</vt:lpstr>
      <vt:lpstr>Blog</vt:lpstr>
      <vt:lpstr>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Lucky Coffee Shop</dc:title>
  <dc:creator>Tukarcs Alex</dc:creator>
  <cp:lastModifiedBy>Tukarcs Alex</cp:lastModifiedBy>
  <cp:revision>6</cp:revision>
  <dcterms:created xsi:type="dcterms:W3CDTF">2023-01-11T12:21:26Z</dcterms:created>
  <dcterms:modified xsi:type="dcterms:W3CDTF">2023-01-11T13:02:15Z</dcterms:modified>
</cp:coreProperties>
</file>